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2INFORME%20ESTAD&#205;STICO%20DIC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 </a:t>
            </a:r>
          </a:p>
          <a:p>
            <a:pPr>
              <a:defRPr/>
            </a:pPr>
            <a:r>
              <a:rPr lang="es-MX"/>
              <a:t>DIRECCION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0980314960629919"/>
          <c:y val="0.16245370370370371"/>
          <c:w val="0.89019685039370078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Hoja2!$B$3:$B$4</c:f>
              <c:numCache>
                <c:formatCode>mmm\-yy</c:formatCode>
                <c:ptCount val="2"/>
                <c:pt idx="0">
                  <c:v>43800</c:v>
                </c:pt>
                <c:pt idx="1">
                  <c:v>44166</c:v>
                </c:pt>
              </c:numCache>
            </c:numRef>
          </c:cat>
          <c:val>
            <c:numRef>
              <c:f>Hoja2!$C$3:$C$4</c:f>
              <c:numCache>
                <c:formatCode>General</c:formatCode>
                <c:ptCount val="2"/>
                <c:pt idx="0">
                  <c:v>33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B-48D1-A6CB-77F08D1B9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56384"/>
        <c:axId val="134657920"/>
      </c:barChart>
      <c:catAx>
        <c:axId val="134656384"/>
        <c:scaling>
          <c:orientation val="minMax"/>
          <c:max val="2"/>
          <c:min val="1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657920"/>
        <c:crosses val="autoZero"/>
        <c:auto val="0"/>
        <c:lblAlgn val="ctr"/>
        <c:lblOffset val="100"/>
        <c:noMultiLvlLbl val="1"/>
      </c:catAx>
      <c:valAx>
        <c:axId val="13465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656384"/>
        <c:crossesAt val="43525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- </a:t>
            </a:r>
            <a:r>
              <a:rPr lang="es-ES" sz="9600" b="1" u="sng" dirty="0" smtClean="0">
                <a:solidFill>
                  <a:schemeClr val="tx1"/>
                </a:solidFill>
              </a:rPr>
              <a:t>DICIEMBRE </a:t>
            </a:r>
            <a:r>
              <a:rPr lang="es-ES" sz="9600" b="1" u="sng" dirty="0" smtClean="0">
                <a:solidFill>
                  <a:schemeClr val="tx1"/>
                </a:solidFill>
              </a:rPr>
              <a:t>2020-</a:t>
            </a: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DIRECCION</a:t>
            </a:r>
            <a:endParaRPr lang="es-MX" sz="9600" b="1" u="sng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>
                <a:solidFill>
                  <a:schemeClr val="tx1"/>
                </a:solidFill>
              </a:rPr>
              <a:t>DICIEMBRE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2020, comparado el año 2019.</a:t>
            </a:r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77032"/>
              </p:ext>
            </p:extLst>
          </p:nvPr>
        </p:nvGraphicFramePr>
        <p:xfrm>
          <a:off x="997527" y="1108364"/>
          <a:ext cx="9809018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84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32</cp:revision>
  <dcterms:created xsi:type="dcterms:W3CDTF">2020-08-07T01:49:50Z</dcterms:created>
  <dcterms:modified xsi:type="dcterms:W3CDTF">2021-01-07T20:35:19Z</dcterms:modified>
</cp:coreProperties>
</file>